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594" r:id="rId61"/>
    <p:sldId id="655" r:id="rId62"/>
    <p:sldId id="596" r:id="rId63"/>
    <p:sldId id="653" r:id="rId64"/>
    <p:sldId id="598" r:id="rId65"/>
    <p:sldId id="649" r:id="rId66"/>
    <p:sldId id="639" r:id="rId67"/>
    <p:sldId id="615" r:id="rId68"/>
    <p:sldId id="616" r:id="rId69"/>
    <p:sldId id="617" r:id="rId70"/>
    <p:sldId id="619" r:id="rId71"/>
    <p:sldId id="618" r:id="rId72"/>
    <p:sldId id="320" r:id="rId73"/>
    <p:sldId id="599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594"/>
            <p14:sldId id="655"/>
            <p14:sldId id="596"/>
            <p14:sldId id="653"/>
            <p14:sldId id="598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30" autoAdjust="0"/>
    <p:restoredTop sz="81327" autoAdjust="0"/>
  </p:normalViewPr>
  <p:slideViewPr>
    <p:cSldViewPr snapToGrid="0">
      <p:cViewPr varScale="1">
        <p:scale>
          <a:sx n="111" d="100"/>
          <a:sy n="111" d="100"/>
        </p:scale>
        <p:origin x="240" y="96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7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7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2.wmf"/><Relationship Id="rId4" Type="http://schemas.openxmlformats.org/officeDocument/2006/relationships/image" Target="../media/image11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5" Type="http://schemas.openxmlformats.org/officeDocument/2006/relationships/image" Target="../media/image154.wmf"/><Relationship Id="rId4" Type="http://schemas.openxmlformats.org/officeDocument/2006/relationships/image" Target="../media/image15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7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wmf"/><Relationship Id="rId11" Type="http://schemas.openxmlformats.org/officeDocument/2006/relationships/image" Target="../media/image66.wmf"/><Relationship Id="rId5" Type="http://schemas.openxmlformats.org/officeDocument/2006/relationships/oleObject" Target="../embeddings/oleObject38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oleObject" Target="../embeddings/oleObject4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2.png"/><Relationship Id="rId9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5.bin"/><Relationship Id="rId5" Type="http://schemas.openxmlformats.org/officeDocument/2006/relationships/chart" Target="../charts/chart1.xml"/><Relationship Id="rId4" Type="http://schemas.openxmlformats.org/officeDocument/2006/relationships/image" Target="../media/image7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8.bin"/><Relationship Id="rId5" Type="http://schemas.openxmlformats.org/officeDocument/2006/relationships/chart" Target="../charts/chart3.xml"/><Relationship Id="rId4" Type="http://schemas.openxmlformats.org/officeDocument/2006/relationships/image" Target="../media/image78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4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0.bin"/><Relationship Id="rId5" Type="http://schemas.openxmlformats.org/officeDocument/2006/relationships/chart" Target="../charts/chart6.xml"/><Relationship Id="rId4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chart" Target="../charts/chart7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chart" Target="../charts/chart8.x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5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111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110.wmf"/><Relationship Id="rId5" Type="http://schemas.openxmlformats.org/officeDocument/2006/relationships/image" Target="../media/image114.emf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113.emf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5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64.bin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110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112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69.bin"/><Relationship Id="rId3" Type="http://schemas.openxmlformats.org/officeDocument/2006/relationships/image" Target="../media/image119.emf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11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17.wmf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11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74.bin"/><Relationship Id="rId3" Type="http://schemas.openxmlformats.org/officeDocument/2006/relationships/image" Target="../media/image125.emf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12.wmf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2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1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12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image" Target="../media/image155.e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54.wmf"/><Relationship Id="rId17" Type="http://schemas.openxmlformats.org/officeDocument/2006/relationships/image" Target="../media/image159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58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157.emf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56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78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7.bin"/><Relationship Id="rId5" Type="http://schemas.openxmlformats.org/officeDocument/2006/relationships/image" Target="../media/image14.wmf"/><Relationship Id="rId10" Type="http://schemas.openxmlformats.org/officeDocument/2006/relationships/image" Target="../media/image169.png"/><Relationship Id="rId4" Type="http://schemas.openxmlformats.org/officeDocument/2006/relationships/oleObject" Target="../embeddings/oleObject83.bin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9.bin"/><Relationship Id="rId11" Type="http://schemas.openxmlformats.org/officeDocument/2006/relationships/oleObject" Target="../embeddings/oleObject92.bin"/><Relationship Id="rId5" Type="http://schemas.openxmlformats.org/officeDocument/2006/relationships/image" Target="../media/image14.wmf"/><Relationship Id="rId10" Type="http://schemas.openxmlformats.org/officeDocument/2006/relationships/image" Target="../media/image169.png"/><Relationship Id="rId4" Type="http://schemas.openxmlformats.org/officeDocument/2006/relationships/oleObject" Target="../embeddings/oleObject88.bin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1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2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0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1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2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2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3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4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5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8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9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20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21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8878" y="157921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491058" y="2856163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09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0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4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5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2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452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0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500819"/>
              </p:ext>
            </p:extLst>
          </p:nvPr>
        </p:nvGraphicFramePr>
        <p:xfrm>
          <a:off x="5683250" y="1760719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1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83250" y="1760719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8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705413"/>
              </p:ext>
            </p:extLst>
          </p:nvPr>
        </p:nvGraphicFramePr>
        <p:xfrm>
          <a:off x="10596000" y="3840500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9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840500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2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998559"/>
              </p:ext>
            </p:extLst>
          </p:nvPr>
        </p:nvGraphicFramePr>
        <p:xfrm>
          <a:off x="5683250" y="1760719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3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83250" y="1760719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475206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6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517345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9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Tradition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476445"/>
            <a:ext cx="1548000" cy="2772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5"/>
            <a:ext cx="6095238" cy="45714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36197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254390"/>
            <a:ext cx="610653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254390"/>
            <a:ext cx="666000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31946"/>
              </p:ext>
            </p:extLst>
          </p:nvPr>
        </p:nvGraphicFramePr>
        <p:xfrm>
          <a:off x="8264893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4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893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" y="173316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9280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65844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37120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5844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39040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37120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14604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412237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122379" y="1754654"/>
            <a:ext cx="4066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447696"/>
              </p:ext>
            </p:extLst>
          </p:nvPr>
        </p:nvGraphicFramePr>
        <p:xfrm>
          <a:off x="42477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0" name="Equation" r:id="rId4" imgW="190440" imgH="253800" progId="Equation.DSMT4">
                  <p:embed/>
                </p:oleObj>
              </mc:Choice>
              <mc:Fallback>
                <p:oleObj name="Equation" r:id="rId4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77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787994"/>
              </p:ext>
            </p:extLst>
          </p:nvPr>
        </p:nvGraphicFramePr>
        <p:xfrm>
          <a:off x="3631752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1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1752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>
            <a:endCxn id="30" idx="2"/>
          </p:cNvCxnSpPr>
          <p:nvPr/>
        </p:nvCxnSpPr>
        <p:spPr>
          <a:xfrm flipV="1">
            <a:off x="4342952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6823079" y="2715848"/>
            <a:ext cx="4622419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3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95866"/>
              </p:ext>
            </p:extLst>
          </p:nvPr>
        </p:nvGraphicFramePr>
        <p:xfrm>
          <a:off x="10642600" y="3840500"/>
          <a:ext cx="1422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4" name="Equation" r:id="rId6" imgW="1422360" imgH="634680" progId="Equation.DSMT4">
                  <p:embed/>
                </p:oleObj>
              </mc:Choice>
              <mc:Fallback>
                <p:oleObj name="Equation" r:id="rId6" imgW="1422360" imgH="6346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42600" y="3840500"/>
                        <a:ext cx="1422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896323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8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219823189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64007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3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55389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9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68732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7745913" y="6312975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601211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61857"/>
            <a:ext cx="450000" cy="1576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5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9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764788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2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40141"/>
            <a:ext cx="6089082" cy="456007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9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4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41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42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598094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43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41312"/>
            <a:ext cx="6091494" cy="45618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13" y="1741312"/>
            <a:ext cx="6091494" cy="4561877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1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2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4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789295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5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739298"/>
            <a:ext cx="6094178" cy="45638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42362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54861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3" name="Equation" r:id="rId9" imgW="2311200" imgH="609480" progId="Equation.DSMT4">
                  <p:embed/>
                </p:oleObj>
              </mc:Choice>
              <mc:Fallback>
                <p:oleObj name="Equation" r:id="rId9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4" name="Equation" r:id="rId11" imgW="1002960" imgH="241200" progId="Equation.DSMT4">
                  <p:embed/>
                </p:oleObj>
              </mc:Choice>
              <mc:Fallback>
                <p:oleObj name="Equation" r:id="rId11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85" name="Equation" r:id="rId13" imgW="876240" imgH="241200" progId="Equation.DSMT4">
                  <p:embed/>
                </p:oleObj>
              </mc:Choice>
              <mc:Fallback>
                <p:oleObj name="Equation" r:id="rId13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" y="1731463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947127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4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486251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9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6051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110"/>
            <a:ext cx="6095238" cy="457142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" y="1731756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897" y="1731755"/>
            <a:ext cx="6095238" cy="4571429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13471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5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823972" y="1998265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437826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437826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22603" y="487180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90652" y="487180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90652" y="1998265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7983117" y="2198320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637881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36322" y="507186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9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0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1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2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3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850" y="152606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6654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289536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1.16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84056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31626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Tradition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1.87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85026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7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Low Seismic</a:t>
            </a:r>
          </a:p>
          <a:p>
            <a:r>
              <a:rPr lang="fr-FR" dirty="0"/>
              <a:t>- Long Span</a:t>
            </a:r>
          </a:p>
          <a:p>
            <a:r>
              <a:rPr lang="fr-FR" dirty="0"/>
              <a:t>- Short L</a:t>
            </a:r>
            <a:r>
              <a:rPr lang="fr-FR" baseline="-25000" dirty="0"/>
              <a:t>d</a:t>
            </a:r>
          </a:p>
          <a:p>
            <a:r>
              <a:rPr lang="fr-FR" dirty="0"/>
              <a:t>- Small d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Tradition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0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1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2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3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4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4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5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6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7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8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49421" y="2269864"/>
            <a:ext cx="250287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699708" y="2269864"/>
            <a:ext cx="849854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0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1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2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3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4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5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6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15361</TotalTime>
  <Words>1467</Words>
  <Application>Microsoft Office PowerPoint</Application>
  <PresentationFormat>寬螢幕</PresentationFormat>
  <Paragraphs>683</Paragraphs>
  <Slides>70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70</vt:i4>
      </vt:variant>
    </vt:vector>
  </HeadingPairs>
  <TitlesOfParts>
    <vt:vector size="81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880</cp:revision>
  <dcterms:created xsi:type="dcterms:W3CDTF">2015-10-12T10:51:44Z</dcterms:created>
  <dcterms:modified xsi:type="dcterms:W3CDTF">2019-06-24T01:40:34Z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